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3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6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6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6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9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0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7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935D-EF51-4364-AC8E-EF58B922BC2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5230-B675-4780-AB20-0A78320B2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Онлайн </a:t>
            </a:r>
            <a:r>
              <a:rPr lang="ru-RU" dirty="0" smtClean="0"/>
              <a:t>тетради </a:t>
            </a:r>
            <a:r>
              <a:rPr lang="en-US" dirty="0" err="1" smtClean="0"/>
              <a:t>skysmart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МБОУ СОШ №16 имени В.К. Рыжова города Кропоткин муниципального образования Кавказский район</a:t>
            </a:r>
          </a:p>
          <a:p>
            <a:endParaRPr lang="ru-RU" dirty="0"/>
          </a:p>
          <a:p>
            <a:r>
              <a:rPr lang="ru-RU" dirty="0" smtClean="0"/>
              <a:t>(</a:t>
            </a:r>
            <a:r>
              <a:rPr lang="ru-RU" dirty="0" err="1" smtClean="0"/>
              <a:t>Чефранова</a:t>
            </a:r>
            <a:r>
              <a:rPr lang="ru-RU" dirty="0" smtClean="0"/>
              <a:t> Ирина Николаевна)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36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" t="3859" r="481" b="4133"/>
          <a:stretch/>
        </p:blipFill>
        <p:spPr>
          <a:xfrm>
            <a:off x="0" y="57665"/>
            <a:ext cx="12183510" cy="64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" t="3290" r="588" b="3943"/>
          <a:stretch/>
        </p:blipFill>
        <p:spPr>
          <a:xfrm>
            <a:off x="0" y="0"/>
            <a:ext cx="12177878" cy="65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" t="4049" r="908" b="3754"/>
          <a:stretch/>
        </p:blipFill>
        <p:spPr>
          <a:xfrm>
            <a:off x="0" y="0"/>
            <a:ext cx="12199037" cy="65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" t="3670" r="801" b="3754"/>
          <a:stretch/>
        </p:blipFill>
        <p:spPr>
          <a:xfrm>
            <a:off x="0" y="0"/>
            <a:ext cx="12227205" cy="6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5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" t="3102" r="56" b="3563"/>
          <a:stretch/>
        </p:blipFill>
        <p:spPr>
          <a:xfrm>
            <a:off x="-1" y="0"/>
            <a:ext cx="12185565" cy="6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7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" t="3102" r="269" b="3943"/>
          <a:stretch/>
        </p:blipFill>
        <p:spPr>
          <a:xfrm>
            <a:off x="-1" y="0"/>
            <a:ext cx="12210387" cy="65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7" t="3103" r="162" b="3753"/>
          <a:stretch/>
        </p:blipFill>
        <p:spPr>
          <a:xfrm>
            <a:off x="-1" y="0"/>
            <a:ext cx="12115043" cy="65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" t="3480" r="481" b="3943"/>
          <a:stretch/>
        </p:blipFill>
        <p:spPr>
          <a:xfrm>
            <a:off x="0" y="0"/>
            <a:ext cx="12185497" cy="6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4" t="3480" r="162" b="3753"/>
          <a:stretch/>
        </p:blipFill>
        <p:spPr>
          <a:xfrm>
            <a:off x="57664" y="0"/>
            <a:ext cx="12129997" cy="65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" t="2913" r="589" b="3943"/>
          <a:stretch/>
        </p:blipFill>
        <p:spPr>
          <a:xfrm>
            <a:off x="0" y="0"/>
            <a:ext cx="12206364" cy="6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9" t="2913" r="162" b="4132"/>
          <a:stretch/>
        </p:blipFill>
        <p:spPr>
          <a:xfrm>
            <a:off x="-1" y="0"/>
            <a:ext cx="12097037" cy="64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8" t="3670" r="695" b="3186"/>
          <a:stretch/>
        </p:blipFill>
        <p:spPr>
          <a:xfrm>
            <a:off x="0" y="0"/>
            <a:ext cx="12219796" cy="6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0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Онлайн тетради skysmart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Hast Hast</dc:creator>
  <cp:lastModifiedBy>mbousosh@rambler.ru</cp:lastModifiedBy>
  <cp:revision>5</cp:revision>
  <dcterms:created xsi:type="dcterms:W3CDTF">2021-01-24T20:41:57Z</dcterms:created>
  <dcterms:modified xsi:type="dcterms:W3CDTF">2021-01-25T12:25:49Z</dcterms:modified>
</cp:coreProperties>
</file>